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9Ihs241ze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sym typeface="Wingdings" panose="05000000000000000000" pitchFamily="2" charset="2"/>
              </a:rPr>
              <a:t>Holding onto a single story of a place, comes from literature (the internet/ news/ an event/ literature)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83045" y="1632823"/>
            <a:ext cx="223716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Wingdings" panose="05000000000000000000" pitchFamily="2" charset="2"/>
              </a:rPr>
              <a:t>principles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What is an authentic story?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When on the ground, hav</a:t>
            </a:r>
            <a:r>
              <a:rPr lang="en-US" sz="1400" dirty="0" smtClean="0">
                <a:sym typeface="Wingdings" panose="05000000000000000000" pitchFamily="2" charset="2"/>
              </a:rPr>
              <a:t>e you felt surprise?</a:t>
            </a:r>
            <a:endParaRPr lang="en-US" sz="1400" dirty="0" smtClean="0">
              <a:sym typeface="Wingdings" panose="05000000000000000000" pitchFamily="2" charset="2"/>
            </a:endParaRPr>
          </a:p>
          <a:p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Have you bought into a single story?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Power structures of the world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Start with the SECOND (what came second)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0507" y="2325320"/>
            <a:ext cx="5585254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2517004"/>
            <a:ext cx="27440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When we reject a single story, we regain a kind of paradise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0477430">
            <a:off x="4604033" y="3899280"/>
            <a:ext cx="4614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A balance of stories matters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707003">
            <a:off x="5746736" y="2565168"/>
            <a:ext cx="27040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Nkali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(back)</a:t>
            </a:r>
          </a:p>
          <a:p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How told</a:t>
            </a:r>
          </a:p>
          <a:p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told</a:t>
            </a:r>
          </a:p>
          <a:p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How often</a:t>
            </a:r>
          </a:p>
          <a:p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1134440">
            <a:off x="198811" y="997537"/>
            <a:ext cx="427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A</a:t>
            </a:r>
            <a:r>
              <a:rPr lang="en-US" sz="2800" dirty="0" smtClean="0">
                <a:solidFill>
                  <a:schemeClr val="accent1"/>
                </a:solidFill>
              </a:rPr>
              <a:t>ppropriate </a:t>
            </a:r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e</a:t>
            </a:r>
            <a:r>
              <a:rPr lang="en-US" sz="2800" dirty="0" smtClean="0">
                <a:solidFill>
                  <a:schemeClr val="accent1"/>
                </a:solidFill>
              </a:rPr>
              <a:t>ngagement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570" y="4932322"/>
            <a:ext cx="1689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Representative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164" y="22494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dirty="0" smtClean="0">
                <a:solidFill>
                  <a:srgbClr val="002060"/>
                </a:solidFill>
              </a:rPr>
              <a:t>How impressionable and vulnerable we are in the face of a story </a:t>
            </a:r>
            <a:r>
              <a:rPr lang="en-US" sz="1400" u="sng" dirty="0" smtClean="0"/>
              <a:t>___________________________________________________________________________________________?</a:t>
            </a:r>
            <a:endParaRPr lang="en-US" sz="1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smtClean="0"/>
              <a:t>Books have to be about…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smtClean="0"/>
              <a:t>I went though a mental shift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smtClean="0"/>
              <a:t>The unintended consequence of not telling your story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All I had heard was (poor), so it was impossible for me to see (place / people) as anything else but (poor)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(people) sometimes pass judgement prior to meeting someone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</a:t>
            </a:r>
            <a:r>
              <a:rPr lang="en-US" sz="1400" dirty="0" smtClean="0"/>
              <a:t>Showing a people as one thing over and over again 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To be greater than another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8959390" y="1427290"/>
            <a:ext cx="214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misconceptions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25793" y="1768087"/>
            <a:ext cx="1636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Overwhelmed with shame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369332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Jam disappears off the table?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053098" y="2650628"/>
            <a:ext cx="2567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Patronizing</a:t>
            </a:r>
            <a:r>
              <a:rPr lang="en-US" sz="4800" dirty="0" smtClean="0">
                <a:solidFill>
                  <a:schemeClr val="accent1"/>
                </a:solidFill>
              </a:rPr>
              <a:t> 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42403" y="2584186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Stereotypes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8700259">
            <a:off x="9347346" y="3874559"/>
            <a:ext cx="2450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Power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266493" y="4612812"/>
            <a:ext cx="261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Flattern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one’s experience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 rot="1262866">
            <a:off x="9025153" y="2675348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resilience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601255">
            <a:off x="10683416" y="4773023"/>
            <a:ext cx="1542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 balance of stories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848764" y="2785936"/>
            <a:ext cx="446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Get more than one story of a place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58339" y="3449280"/>
            <a:ext cx="1392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Nurse ambition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77035" y="5490980"/>
            <a:ext cx="2747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Single stories rob people of dignity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766843">
            <a:off x="9743020" y="1319360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Incomplete stories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8474" y="6269800"/>
            <a:ext cx="342699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</a:t>
            </a:r>
            <a:r>
              <a:rPr lang="en-US" sz="1000" dirty="0" smtClean="0">
                <a:hlinkClick r:id="rId2"/>
              </a:rPr>
              <a:t>youtu.be/D9Ihs241zeg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302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43</cp:revision>
  <dcterms:created xsi:type="dcterms:W3CDTF">2016-07-23T10:44:08Z</dcterms:created>
  <dcterms:modified xsi:type="dcterms:W3CDTF">2019-06-09T13:51:42Z</dcterms:modified>
</cp:coreProperties>
</file>